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</p:sldIdLst>
  <p:sldSz cx="7559675" cy="84201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1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90" d="100"/>
          <a:sy n="190" d="100"/>
        </p:scale>
        <p:origin x="180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1019175"/>
            <a:ext cx="6520220" cy="656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305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1371600"/>
            <a:ext cx="6520220" cy="6212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7804187"/>
            <a:ext cx="1700927" cy="4482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38664-5D2F-42C1-9EC9-0D715BB78AE9}" type="datetimeFigureOut">
              <a:rPr lang="en-PH" smtClean="0"/>
              <a:t>02/08/2025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7804187"/>
            <a:ext cx="2551390" cy="4482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7804187"/>
            <a:ext cx="1700927" cy="4482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72430-8BAA-4226-AB86-4AFA4DF08B82}" type="slidenum">
              <a:rPr lang="en-PH" smtClean="0"/>
              <a:t>‹#›</a:t>
            </a:fld>
            <a:endParaRPr lang="en-PH"/>
          </a:p>
        </p:txBody>
      </p:sp>
      <p:pic>
        <p:nvPicPr>
          <p:cNvPr id="7" name="Picture 6" descr="A black background with a blue strip&#10;&#10;AI-generated content may be incorrect.">
            <a:extLst>
              <a:ext uri="{FF2B5EF4-FFF2-40B4-BE49-F238E27FC236}">
                <a16:creationId xmlns:a16="http://schemas.microsoft.com/office/drawing/2014/main" id="{B754F22E-612A-4B7E-9BCA-BE28CEA25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54" r="13387" b="88320"/>
          <a:stretch/>
        </p:blipFill>
        <p:spPr>
          <a:xfrm>
            <a:off x="3" y="2"/>
            <a:ext cx="7559675" cy="1000123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77A1A79-C459-46ED-B151-1DC71E0CF14A}"/>
              </a:ext>
            </a:extLst>
          </p:cNvPr>
          <p:cNvSpPr/>
          <p:nvPr userDrawn="1"/>
        </p:nvSpPr>
        <p:spPr>
          <a:xfrm rot="5400000">
            <a:off x="3657901" y="4570955"/>
            <a:ext cx="220248" cy="7583299"/>
          </a:xfrm>
          <a:prstGeom prst="rect">
            <a:avLst/>
          </a:prstGeom>
          <a:solidFill>
            <a:srgbClr val="0615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H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7707" y="143397"/>
            <a:ext cx="5568711" cy="47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TITLE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BA969C8-D958-4FB9-B844-0A4CAF66DDE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4" y="-3228"/>
            <a:ext cx="1737303" cy="756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42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rgbClr val="FFFF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7D9AC-7F47-4762-B804-85E6F0E717C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853399" y="0"/>
            <a:ext cx="5507019" cy="561508"/>
          </a:xfrm>
        </p:spPr>
        <p:txBody>
          <a:bodyPr>
            <a:normAutofit/>
          </a:bodyPr>
          <a:lstStyle/>
          <a:p>
            <a:r>
              <a:rPr lang="en-US" sz="1800" dirty="0"/>
              <a:t>TITLE</a:t>
            </a:r>
            <a:endParaRPr lang="en-PH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8DBF2-D6F1-4A59-AD82-0EDCB4AB6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620" y="1019175"/>
            <a:ext cx="7023798" cy="6564763"/>
          </a:xfrm>
        </p:spPr>
        <p:txBody>
          <a:bodyPr/>
          <a:lstStyle/>
          <a:p>
            <a:endParaRPr lang="en-PH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7283410-5E65-4729-AA79-943BE2CB22BF}"/>
              </a:ext>
            </a:extLst>
          </p:cNvPr>
          <p:cNvSpPr txBox="1">
            <a:spLocks/>
          </p:cNvSpPr>
          <p:nvPr/>
        </p:nvSpPr>
        <p:spPr>
          <a:xfrm>
            <a:off x="1895265" y="561508"/>
            <a:ext cx="5465153" cy="146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7559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rgbClr val="FFFF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1300" dirty="0"/>
              <a:t>AUTHOR’s NAME</a:t>
            </a:r>
            <a:endParaRPr lang="en-PH" sz="1300" dirty="0"/>
          </a:p>
        </p:txBody>
      </p:sp>
    </p:spTree>
    <p:extLst>
      <p:ext uri="{BB962C8B-B14F-4D97-AF65-F5344CB8AC3E}">
        <p14:creationId xmlns:p14="http://schemas.microsoft.com/office/powerpoint/2010/main" val="2179118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Annia Paceno</dc:creator>
  <cp:lastModifiedBy>Annia Paceno</cp:lastModifiedBy>
  <cp:revision>14</cp:revision>
  <dcterms:created xsi:type="dcterms:W3CDTF">2025-07-24T04:29:27Z</dcterms:created>
  <dcterms:modified xsi:type="dcterms:W3CDTF">2025-08-02T14:43:06Z</dcterms:modified>
</cp:coreProperties>
</file>